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188575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5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4143" y="1178222"/>
            <a:ext cx="8660289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3572" y="3781306"/>
            <a:ext cx="7641431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074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12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159" y="1794831"/>
            <a:ext cx="8787646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159" y="4817876"/>
            <a:ext cx="8787646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82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28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0465" y="1916484"/>
            <a:ext cx="4330144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7966" y="1916484"/>
            <a:ext cx="4330144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83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792" y="383299"/>
            <a:ext cx="8787646" cy="1391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793" y="1764832"/>
            <a:ext cx="4310244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1793" y="2629749"/>
            <a:ext cx="4310244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7967" y="1764832"/>
            <a:ext cx="4331471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7967" y="2629749"/>
            <a:ext cx="4331471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69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66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31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791" y="479954"/>
            <a:ext cx="3286081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1471" y="1036570"/>
            <a:ext cx="5157966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1791" y="2159794"/>
            <a:ext cx="3286081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48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791" y="479954"/>
            <a:ext cx="3286081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31471" y="1036570"/>
            <a:ext cx="5157966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1791" y="2159794"/>
            <a:ext cx="3286081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2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322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1200" y="383297"/>
            <a:ext cx="2196911" cy="610108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0465" y="383297"/>
            <a:ext cx="6463377" cy="610108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1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0465" y="383299"/>
            <a:ext cx="8787646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465" y="1916484"/>
            <a:ext cx="8787646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0465" y="6672698"/>
            <a:ext cx="2292429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4EDA05-6928-4376-8A12-5C7BA53FA5EB}" type="datetimeFigureOut">
              <a:rPr lang="fr-FR" smtClean="0"/>
              <a:t>04/09/2024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74966" y="6672698"/>
            <a:ext cx="3438644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95681" y="6672698"/>
            <a:ext cx="2292429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F5BFF5-8A0C-4C16-87E7-C6831DE4F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53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nourriture&#10;&#10;Description générée automatiquement">
            <a:extLst>
              <a:ext uri="{FF2B5EF4-FFF2-40B4-BE49-F238E27FC236}">
                <a16:creationId xmlns:a16="http://schemas.microsoft.com/office/drawing/2014/main" id="{BCD41770-B441-CBAB-F39C-620BB5783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50" y="-18392"/>
            <a:ext cx="5102225" cy="7217705"/>
          </a:xfrm>
          <a:prstGeom prst="rect">
            <a:avLst/>
          </a:prstGeom>
        </p:spPr>
      </p:pic>
      <p:pic>
        <p:nvPicPr>
          <p:cNvPr id="7" name="Image 6" descr="Une image contenant texte, chapeau, Chapeau de soleil, Accessoire de mode&#10;&#10;Description générée automatiquement">
            <a:extLst>
              <a:ext uri="{FF2B5EF4-FFF2-40B4-BE49-F238E27FC236}">
                <a16:creationId xmlns:a16="http://schemas.microsoft.com/office/drawing/2014/main" id="{D3A293C7-36FA-7DB2-16AD-E58F61EE1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43"/>
            <a:ext cx="5086350" cy="71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1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 anc resa</dc:creator>
  <cp:lastModifiedBy>pc anc resa</cp:lastModifiedBy>
  <cp:revision>1</cp:revision>
  <dcterms:created xsi:type="dcterms:W3CDTF">2024-09-04T11:24:39Z</dcterms:created>
  <dcterms:modified xsi:type="dcterms:W3CDTF">2024-09-04T11:29:59Z</dcterms:modified>
</cp:coreProperties>
</file>